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794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B3FC8-121B-901F-F27B-75D9E92C9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034053-47C3-183E-3096-E18A37C31F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1898B-512C-F70F-A1B9-F95BB7AE2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B40307-46BD-5D4B-1E39-3E901C6AC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1FCB8-A8B4-D187-8CAF-F0D11FCE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286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DF7AC-4576-28B7-A120-16955C822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1F95AF-FFC9-BAE6-1469-C5759F1B48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8A67FB-56F5-3E58-8344-97F18152A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F703D-A8E9-49B2-4DDA-21F808606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38B77-E258-4E93-51F7-69F0590B5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4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12306A-1E88-D119-0FFB-A8EE6AD8F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B6D332-3F8E-465B-C059-331A693A08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44D5F-2522-DECA-0BC8-9738A0B1F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585DF-5E4C-2E22-B451-59C8609D1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6FEAB-5141-F130-99D0-CFCF504DB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0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E37C2-62B8-8F5F-A5DD-FE8534F5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1EB15-550E-9FEC-5017-E1BD9F779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B2EC9-585C-4543-CCAD-2273C0F03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A6884-17E4-16D5-B0E9-D277BFECF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A0869-5E9D-7DAA-13E9-EF1F72A0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91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C4389-3DD6-3212-ED7A-229DE4796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CEF859-4F75-5DB1-7D85-7C95B58EB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8FB67-AD8A-387D-3F7B-EE2B6FDD7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3C8A4-0C9E-867A-5356-D3CAFCBAF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F22DF-0656-D5A1-2A88-BC15820C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0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744E-B65C-5583-04CB-31D3EBCC0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155E8-A872-E143-D921-063A889764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0463B0-5B20-0397-AB0B-A9423B4A6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58ED34-817B-3095-C4D7-DDA16EEE7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7E8554-0148-F0C2-8412-51CE7D8CC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EE1918-847E-75FE-CE18-71F369B5D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8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305E3-26BD-6495-BF57-A4A3CFCE3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BCDF5-AC4D-928D-F963-5C4265B3E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D7284-E6F1-72E2-17FB-44175EB679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13E884-1FB9-F00D-E86B-05D63F7425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F41AC1-D277-926F-B051-68BC081F65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0129FA-FD8D-B443-E714-73926B1CC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962DA6-2DC3-6CAD-FBE3-6A28E12D8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9515E0-52EC-2FB2-A094-04B1EB8CF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27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0A47C-1673-130D-B0B1-CC1389B7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13115D-0F8E-6621-7E21-123BD95F7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961DF-97D1-9C73-9E86-13CA5F2A5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E1F956-6877-4303-5653-8FFA1C676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158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69D490-8178-BE03-88F4-DD19068EF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ED36E6-9D41-D1C5-C4A2-2773981F2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2C61B-7177-86C5-6DEB-7B435F26B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768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A99D8-CE91-489E-24B3-9E5716A50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4CF31-7A75-3DF3-563B-DEF132033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28CE99-AA4B-FC43-F4E1-0A0FBB020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E0EEA-4F4E-91FF-450D-0AC4485C1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BF5094-E347-3985-0718-56A39CF4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1DF310-BDD3-EB4A-56EA-18BCBD08B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88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B37AF-EF82-94EC-48B5-1C617D81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28C98C-8523-A954-6165-10019CB39D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88D06A-9CF3-1163-27CA-82766BFC1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F093D-F84A-8CA6-0091-BEAA2BED4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25F61E-2BFD-C6AA-6374-BFEE629AD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87C647-A6B7-31BB-79B7-6C981E641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4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0B1BB2-6D46-BAC9-C57C-1502FB0C8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3B0B7-C30C-1143-C93C-561736268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B6F87-E63A-9BDE-0709-A0F2F486D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D91A4-6414-4CD3-A934-E3918A9DD25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59C68-BD61-625E-501B-E1828AC0E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A75C6-5111-DCF6-8393-4CD168B301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55A83-1BF0-426F-8542-D3845A5AA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90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9B2D9-A6FA-26F1-5D9B-5638717E5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70" y="118872"/>
            <a:ext cx="4394659" cy="662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54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41F4FE-DDDF-4D5A-8D4A-9D8F9893C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08" y="0"/>
            <a:ext cx="10402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58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00B4BB-F8DD-83FA-EAF8-7C858DE3A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649" y="0"/>
            <a:ext cx="4414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799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D0B9AB-1A6F-C748-8C23-4909446D0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879" y="0"/>
            <a:ext cx="45982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70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9329DD-F015-E69E-0DC3-B5418A269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326" y="2951"/>
            <a:ext cx="4343400" cy="688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800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686EC5-B3C3-CAD1-5D1E-F53B1EA98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0" y="172709"/>
            <a:ext cx="2919031" cy="654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16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6D3E30-E2C2-D9E6-4D9C-6BAFEB53A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95" y="-1"/>
            <a:ext cx="10310752" cy="687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1488E5-3D4E-E5FB-8BF1-4F4F71D31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77" y="0"/>
            <a:ext cx="6313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0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DFB11-94A9-E4EE-BC61-9A514B640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945" y="0"/>
            <a:ext cx="55141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008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CF6F5E-E793-EAB7-D438-9BF76E05A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40" y="0"/>
            <a:ext cx="9650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644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C370AF-6A39-7220-76C6-C1C623131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05" y="0"/>
            <a:ext cx="109657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3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AD5400-2369-BEC5-82C7-0053CC4CE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856" y="0"/>
            <a:ext cx="4518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529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567DE5-7AAD-2A82-E7DF-C480E327D4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592" y="0"/>
            <a:ext cx="4410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0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DF0E78-7D48-29F7-E7C5-1A00BA03C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619" y="0"/>
            <a:ext cx="40087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195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48D577-FF69-BA4E-1263-50F7D0E03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162" y="0"/>
            <a:ext cx="53256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30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 Warner</dc:creator>
  <cp:lastModifiedBy>Matt Warner</cp:lastModifiedBy>
  <cp:revision>30</cp:revision>
  <dcterms:created xsi:type="dcterms:W3CDTF">2025-10-09T14:05:51Z</dcterms:created>
  <dcterms:modified xsi:type="dcterms:W3CDTF">2025-10-10T15:04:13Z</dcterms:modified>
</cp:coreProperties>
</file>